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59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6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5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1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91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00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1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75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66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5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F362-08E6-4321-A342-D49B1AE5486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50E9-9691-45A8-AD2A-AFAE2D8F04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Zaterdag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11-7-2015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17"/>
            <a:ext cx="3843404" cy="28825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60" y="0"/>
            <a:ext cx="4211960" cy="31589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60" y="3428890"/>
            <a:ext cx="4222340" cy="31667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92759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3"/>
            <a:ext cx="3787243" cy="28404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92" y="15153"/>
            <a:ext cx="2675377" cy="20065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69" y="1495870"/>
            <a:ext cx="2721522" cy="20411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989"/>
            <a:ext cx="4716015" cy="35370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73" y="1986748"/>
            <a:ext cx="2655996" cy="1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5634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Zondag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12-7-2015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8011"/>
            <a:ext cx="3779912" cy="28349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0" y="0"/>
            <a:ext cx="4404030" cy="31234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0" y="3552945"/>
            <a:ext cx="4178879" cy="31341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0223"/>
            <a:ext cx="4158208" cy="31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7"/>
            <a:ext cx="4824536" cy="361840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20" y="3075802"/>
            <a:ext cx="5034680" cy="377601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7779"/>
            <a:ext cx="3653330" cy="27399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12032"/>
            <a:ext cx="3779912" cy="28349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12"/>
            <a:ext cx="4139952" cy="31049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8" y="3284985"/>
            <a:ext cx="4764020" cy="35730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3428999"/>
            <a:ext cx="4208886" cy="31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19708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8965"/>
            <a:ext cx="2633712" cy="19752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3611"/>
            <a:ext cx="3419872" cy="45598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07" y="1952582"/>
            <a:ext cx="4151493" cy="31136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3768423"/>
            <a:ext cx="4119240" cy="30894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0" y="4616985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19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Diavoorstelling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1</cp:revision>
  <dcterms:created xsi:type="dcterms:W3CDTF">2015-07-25T23:20:38Z</dcterms:created>
  <dcterms:modified xsi:type="dcterms:W3CDTF">2015-07-25T23:22:38Z</dcterms:modified>
</cp:coreProperties>
</file>