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F362-08E6-4321-A342-D49B1AE54863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D50E9-9691-45A8-AD2A-AFAE2D8F04E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6596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F362-08E6-4321-A342-D49B1AE54863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D50E9-9691-45A8-AD2A-AFAE2D8F04E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7685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F362-08E6-4321-A342-D49B1AE54863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D50E9-9691-45A8-AD2A-AFAE2D8F04E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6592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F362-08E6-4321-A342-D49B1AE54863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D50E9-9691-45A8-AD2A-AFAE2D8F04E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6107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F362-08E6-4321-A342-D49B1AE54863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D50E9-9691-45A8-AD2A-AFAE2D8F04E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0914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F362-08E6-4321-A342-D49B1AE54863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D50E9-9691-45A8-AD2A-AFAE2D8F04E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600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F362-08E6-4321-A342-D49B1AE54863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D50E9-9691-45A8-AD2A-AFAE2D8F04E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681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F362-08E6-4321-A342-D49B1AE54863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D50E9-9691-45A8-AD2A-AFAE2D8F04E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5161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F362-08E6-4321-A342-D49B1AE54863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D50E9-9691-45A8-AD2A-AFAE2D8F04E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2755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F362-08E6-4321-A342-D49B1AE54863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D50E9-9691-45A8-AD2A-AFAE2D8F04E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5664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F362-08E6-4321-A342-D49B1AE54863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D50E9-9691-45A8-AD2A-AFAE2D8F04E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2525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7F362-08E6-4321-A342-D49B1AE54863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D50E9-9691-45A8-AD2A-AFAE2D8F04E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749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/>
        </p:nvSpPr>
        <p:spPr>
          <a:xfrm>
            <a:off x="251520" y="404664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Zaterdag</a:t>
            </a:r>
            <a:r>
              <a:rPr lang="en-US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 11-7-2015</a:t>
            </a:r>
            <a:endParaRPr lang="nl-NL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7617"/>
            <a:ext cx="3843404" cy="2882553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660" y="0"/>
            <a:ext cx="4211960" cy="315897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660" y="3428890"/>
            <a:ext cx="4222340" cy="316675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192759"/>
            <a:ext cx="3203848" cy="240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189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53"/>
            <a:ext cx="3787243" cy="2840432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792" y="15153"/>
            <a:ext cx="2675377" cy="2006533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537012"/>
            <a:ext cx="4427984" cy="332098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169" y="1495870"/>
            <a:ext cx="2721522" cy="2041142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0989"/>
            <a:ext cx="4716015" cy="3537011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173" y="1986748"/>
            <a:ext cx="2655996" cy="1550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979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395536" y="256346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Zondag</a:t>
            </a:r>
            <a:r>
              <a:rPr lang="en-US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 12-7-2015</a:t>
            </a:r>
            <a:endParaRPr lang="nl-NL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718011"/>
            <a:ext cx="3779912" cy="2834934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970" y="0"/>
            <a:ext cx="4404030" cy="3123401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970" y="3552945"/>
            <a:ext cx="4178879" cy="313415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710223"/>
            <a:ext cx="4158208" cy="3118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14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37"/>
            <a:ext cx="4824536" cy="3618402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320" y="3075802"/>
            <a:ext cx="5034680" cy="377601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957779"/>
            <a:ext cx="3653330" cy="2739997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76672"/>
            <a:ext cx="2747797" cy="206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29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" y="12032"/>
            <a:ext cx="3779912" cy="2834934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1412"/>
            <a:ext cx="4139952" cy="3104964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8" y="3284985"/>
            <a:ext cx="4764020" cy="357301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" y="3428999"/>
            <a:ext cx="4208886" cy="315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881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0"/>
            <a:ext cx="2627784" cy="1970838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-8965"/>
            <a:ext cx="2633712" cy="1975284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" y="3611"/>
            <a:ext cx="3419872" cy="4559829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7" y="1952582"/>
            <a:ext cx="4151493" cy="311362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" y="3768423"/>
            <a:ext cx="4119240" cy="308943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330" y="4616985"/>
            <a:ext cx="2987824" cy="224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91194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</Words>
  <Application>Microsoft Office PowerPoint</Application>
  <PresentationFormat>Diavoorstelling (4:3)</PresentationFormat>
  <Paragraphs>2</Paragraphs>
  <Slides>6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7" baseType="lpstr"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Sandra</dc:creator>
  <cp:lastModifiedBy>Sandra</cp:lastModifiedBy>
  <cp:revision>1</cp:revision>
  <dcterms:created xsi:type="dcterms:W3CDTF">2015-07-25T23:20:38Z</dcterms:created>
  <dcterms:modified xsi:type="dcterms:W3CDTF">2015-07-25T23:22:38Z</dcterms:modified>
</cp:coreProperties>
</file>