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A9BD-3EF3-428F-A49F-66FE5D97E7AE}" type="datetimeFigureOut">
              <a:rPr lang="nl-NL" smtClean="0"/>
              <a:t>26-7-2015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E149-0045-4BDF-9ED8-7A6C56F125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723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A9BD-3EF3-428F-A49F-66FE5D97E7AE}" type="datetimeFigureOut">
              <a:rPr lang="nl-NL" smtClean="0"/>
              <a:t>26-7-2015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E149-0045-4BDF-9ED8-7A6C56F125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2750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A9BD-3EF3-428F-A49F-66FE5D97E7AE}" type="datetimeFigureOut">
              <a:rPr lang="nl-NL" smtClean="0"/>
              <a:t>26-7-2015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E149-0045-4BDF-9ED8-7A6C56F125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6692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A9BD-3EF3-428F-A49F-66FE5D97E7AE}" type="datetimeFigureOut">
              <a:rPr lang="nl-NL" smtClean="0"/>
              <a:t>26-7-2015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E149-0045-4BDF-9ED8-7A6C56F125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410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A9BD-3EF3-428F-A49F-66FE5D97E7AE}" type="datetimeFigureOut">
              <a:rPr lang="nl-NL" smtClean="0"/>
              <a:t>26-7-2015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E149-0045-4BDF-9ED8-7A6C56F125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6575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A9BD-3EF3-428F-A49F-66FE5D97E7AE}" type="datetimeFigureOut">
              <a:rPr lang="nl-NL" smtClean="0"/>
              <a:t>26-7-2015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E149-0045-4BDF-9ED8-7A6C56F125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0017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A9BD-3EF3-428F-A49F-66FE5D97E7AE}" type="datetimeFigureOut">
              <a:rPr lang="nl-NL" smtClean="0"/>
              <a:t>26-7-2015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E149-0045-4BDF-9ED8-7A6C56F125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606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A9BD-3EF3-428F-A49F-66FE5D97E7AE}" type="datetimeFigureOut">
              <a:rPr lang="nl-NL" smtClean="0"/>
              <a:t>26-7-2015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E149-0045-4BDF-9ED8-7A6C56F125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939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A9BD-3EF3-428F-A49F-66FE5D97E7AE}" type="datetimeFigureOut">
              <a:rPr lang="nl-NL" smtClean="0"/>
              <a:t>26-7-2015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E149-0045-4BDF-9ED8-7A6C56F125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7518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A9BD-3EF3-428F-A49F-66FE5D97E7AE}" type="datetimeFigureOut">
              <a:rPr lang="nl-NL" smtClean="0"/>
              <a:t>26-7-2015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E149-0045-4BDF-9ED8-7A6C56F125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7539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A9BD-3EF3-428F-A49F-66FE5D97E7AE}" type="datetimeFigureOut">
              <a:rPr lang="nl-NL" smtClean="0"/>
              <a:t>26-7-2015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E149-0045-4BDF-9ED8-7A6C56F125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3055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6A9BD-3EF3-428F-A49F-66FE5D97E7AE}" type="datetimeFigureOut">
              <a:rPr lang="nl-NL" smtClean="0"/>
              <a:t>26-7-2015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7E149-0045-4BDF-9ED8-7A6C56F125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7945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332656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Maandag</a:t>
            </a: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13-7-2015</a:t>
            </a:r>
            <a:endParaRPr lang="nl-NL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6" y="848481"/>
            <a:ext cx="2843808" cy="213285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132" y="115498"/>
            <a:ext cx="3779912" cy="283493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748" y="3212976"/>
            <a:ext cx="4283968" cy="321297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1" y="3212976"/>
            <a:ext cx="4427984" cy="33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75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19" y="0"/>
            <a:ext cx="4355976" cy="326698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-27003"/>
            <a:ext cx="4427984" cy="332098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5" y="3501008"/>
            <a:ext cx="4091947" cy="306896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429000"/>
            <a:ext cx="428396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32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" y="30542"/>
            <a:ext cx="3275856" cy="245689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1350"/>
            <a:ext cx="2555776" cy="191683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3068960"/>
            <a:ext cx="4788024" cy="359101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487434"/>
            <a:ext cx="3990178" cy="29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53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" y="27638"/>
            <a:ext cx="4932040" cy="369903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323" y="4077072"/>
            <a:ext cx="3707904" cy="278092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880" y="45522"/>
            <a:ext cx="2627784" cy="197083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221" y="2125034"/>
            <a:ext cx="2363755" cy="177281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5" y="3726668"/>
            <a:ext cx="2348499" cy="313133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886" y="2077316"/>
            <a:ext cx="1907704" cy="143077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363" y="3726668"/>
            <a:ext cx="3628926" cy="272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2577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</Words>
  <Application>Microsoft Office PowerPoint</Application>
  <PresentationFormat>Diavoorstelling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Sandra</dc:creator>
  <cp:lastModifiedBy>Sandra</cp:lastModifiedBy>
  <cp:revision>2</cp:revision>
  <dcterms:created xsi:type="dcterms:W3CDTF">2015-07-25T23:24:47Z</dcterms:created>
  <dcterms:modified xsi:type="dcterms:W3CDTF">2015-07-25T23:28:57Z</dcterms:modified>
</cp:coreProperties>
</file>