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3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54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8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38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36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05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60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3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52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66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9588-9A48-4669-96A9-02A8F87552E9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5A14-FE6F-48DF-A19E-60203AE39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6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81145" y="2742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Dinsdag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14-7-2015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7" y="11451"/>
            <a:ext cx="4067944" cy="30509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2409"/>
            <a:ext cx="4860032" cy="3645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" y="3817341"/>
            <a:ext cx="3851920" cy="28889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5" y="1501198"/>
            <a:ext cx="2463297" cy="18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" y="0"/>
            <a:ext cx="4355976" cy="32669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7" y="3273732"/>
            <a:ext cx="4779023" cy="35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3" y="-2486"/>
            <a:ext cx="2640293" cy="19802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17" y="11160"/>
            <a:ext cx="3515883" cy="263691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1297"/>
            <a:ext cx="3269700" cy="2452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" y="3023572"/>
            <a:ext cx="4773651" cy="35802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57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" y="31050"/>
            <a:ext cx="4526813" cy="33951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16" y="3411986"/>
            <a:ext cx="4594684" cy="34460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3" y="3852540"/>
            <a:ext cx="3419872" cy="25649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16" y="31050"/>
            <a:ext cx="4594684" cy="34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79150"/>
            <a:ext cx="2771800" cy="2078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0300"/>
            <a:ext cx="2771800" cy="2078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72" y="620688"/>
            <a:ext cx="2793504" cy="20951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72" y="0"/>
            <a:ext cx="4283968" cy="32129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" y="3429000"/>
            <a:ext cx="4118502" cy="3088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24" y="1124744"/>
            <a:ext cx="1929408" cy="144705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8" y="4144770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15"/>
            <a:ext cx="2627784" cy="19708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11175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Woensdag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15-7-2015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2078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61" y="573415"/>
            <a:ext cx="3070477" cy="23028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286000" cy="1714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8" y="4401108"/>
            <a:ext cx="3275856" cy="245689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68" y="2106234"/>
            <a:ext cx="1763688" cy="1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993"/>
            <a:ext cx="2459765" cy="18448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25649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5" y="25804"/>
            <a:ext cx="3577487" cy="26831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" y="3917776"/>
            <a:ext cx="3336371" cy="25022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879304" cy="215947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0232"/>
            <a:ext cx="3707904" cy="27809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139952" cy="31049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05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Diavoorstelling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1</cp:revision>
  <dcterms:created xsi:type="dcterms:W3CDTF">2015-07-25T23:30:05Z</dcterms:created>
  <dcterms:modified xsi:type="dcterms:W3CDTF">2015-07-25T23:32:04Z</dcterms:modified>
</cp:coreProperties>
</file>