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9588-9A48-4669-96A9-02A8F87552E9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5A14-FE6F-48DF-A19E-60203AE391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664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9588-9A48-4669-96A9-02A8F87552E9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5A14-FE6F-48DF-A19E-60203AE391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3399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9588-9A48-4669-96A9-02A8F87552E9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5A14-FE6F-48DF-A19E-60203AE391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9544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9588-9A48-4669-96A9-02A8F87552E9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5A14-FE6F-48DF-A19E-60203AE391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489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9588-9A48-4669-96A9-02A8F87552E9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5A14-FE6F-48DF-A19E-60203AE391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2387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9588-9A48-4669-96A9-02A8F87552E9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5A14-FE6F-48DF-A19E-60203AE391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5368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9588-9A48-4669-96A9-02A8F87552E9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5A14-FE6F-48DF-A19E-60203AE391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055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9588-9A48-4669-96A9-02A8F87552E9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5A14-FE6F-48DF-A19E-60203AE391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7607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9588-9A48-4669-96A9-02A8F87552E9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5A14-FE6F-48DF-A19E-60203AE391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6031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9588-9A48-4669-96A9-02A8F87552E9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5A14-FE6F-48DF-A19E-60203AE391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4528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9588-9A48-4669-96A9-02A8F87552E9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5A14-FE6F-48DF-A19E-60203AE391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9662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F9588-9A48-4669-96A9-02A8F87552E9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95A14-FE6F-48DF-A19E-60203AE391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764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581145" y="274276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Dinsdag</a:t>
            </a:r>
            <a:r>
              <a:rPr lang="en-US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14-7-2015</a:t>
            </a:r>
            <a:endParaRPr lang="nl-NL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331" y="0"/>
            <a:ext cx="1595669" cy="119675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387" y="11451"/>
            <a:ext cx="4067944" cy="305095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062409"/>
            <a:ext cx="4860032" cy="364502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5" y="3817341"/>
            <a:ext cx="3851920" cy="288894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45" y="1501198"/>
            <a:ext cx="2463297" cy="18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11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" y="0"/>
            <a:ext cx="4355976" cy="326698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977" y="3273732"/>
            <a:ext cx="4779023" cy="358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234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3" y="-2486"/>
            <a:ext cx="2640293" cy="198022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117" y="11160"/>
            <a:ext cx="3515883" cy="2636912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571297"/>
            <a:ext cx="3269700" cy="245227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6" y="3023572"/>
            <a:ext cx="4773651" cy="358023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057" y="3645024"/>
            <a:ext cx="4283968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45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3" y="31050"/>
            <a:ext cx="4526813" cy="339511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316" y="3411986"/>
            <a:ext cx="4594684" cy="3446013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73" y="3852540"/>
            <a:ext cx="3419872" cy="256490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316" y="31050"/>
            <a:ext cx="4594684" cy="344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685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779150"/>
            <a:ext cx="2771800" cy="207885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700300"/>
            <a:ext cx="2771800" cy="207885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072" y="620688"/>
            <a:ext cx="2793504" cy="209512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172" y="0"/>
            <a:ext cx="4283968" cy="321297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1" y="3429000"/>
            <a:ext cx="4118502" cy="308887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024" y="1124744"/>
            <a:ext cx="1929408" cy="1447056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888" y="4144770"/>
            <a:ext cx="1691680" cy="126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052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7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415"/>
            <a:ext cx="2627784" cy="1970838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395536" y="111750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Woensdag</a:t>
            </a:r>
            <a:r>
              <a:rPr lang="en-US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15-7-2015</a:t>
            </a:r>
            <a:endParaRPr lang="nl-NL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0"/>
            <a:ext cx="2771800" cy="2078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761" y="573415"/>
            <a:ext cx="3070477" cy="230285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08920"/>
            <a:ext cx="2286000" cy="17145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028" y="4401108"/>
            <a:ext cx="3275856" cy="245689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468" y="2106234"/>
            <a:ext cx="1763688" cy="132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35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1993"/>
            <a:ext cx="2459765" cy="1844824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19872" cy="2564904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45" y="25804"/>
            <a:ext cx="3577487" cy="268311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1" y="3917776"/>
            <a:ext cx="3336371" cy="250227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84984"/>
            <a:ext cx="4187957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236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2879304" cy="215947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40232"/>
            <a:ext cx="3707904" cy="278092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80928"/>
            <a:ext cx="4139952" cy="310496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429000"/>
            <a:ext cx="3995936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0051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Diavoorstelling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Sandra</dc:creator>
  <cp:lastModifiedBy>Sandra</cp:lastModifiedBy>
  <cp:revision>1</cp:revision>
  <dcterms:created xsi:type="dcterms:W3CDTF">2015-07-25T23:30:05Z</dcterms:created>
  <dcterms:modified xsi:type="dcterms:W3CDTF">2015-07-25T23:32:04Z</dcterms:modified>
</cp:coreProperties>
</file>