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94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61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70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34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88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31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19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17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01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4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5B43-66B1-435D-8F94-B2530119A183}" type="datetimeFigureOut">
              <a:rPr lang="nl-NL" smtClean="0"/>
              <a:t>26-7-2015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9E83-339D-4BB4-8676-71EDDCCC9C6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0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43808" cy="213285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0091"/>
            <a:ext cx="2363755" cy="177281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41" y="100091"/>
            <a:ext cx="3221741" cy="24163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3923928" cy="29429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47320"/>
            <a:ext cx="3707904" cy="278092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5536" y="285293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mic Sans MS" panose="030F0702030302020204" pitchFamily="66" charset="0"/>
              </a:rPr>
              <a:t>Donderdag</a:t>
            </a:r>
            <a:r>
              <a:rPr lang="en-US" sz="2400" dirty="0" smtClean="0">
                <a:latin typeface="Comic Sans MS" panose="030F0702030302020204" pitchFamily="66" charset="0"/>
              </a:rPr>
              <a:t> 16-7-2015</a:t>
            </a:r>
            <a:endParaRPr lang="nl-NL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779912" cy="283493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3347864" cy="25108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85084"/>
            <a:ext cx="3563888" cy="26729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9" y="4185084"/>
            <a:ext cx="3419872" cy="25649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46" y="431667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251"/>
            <a:ext cx="1815666" cy="242088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1691680" cy="126876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55" y="91616"/>
            <a:ext cx="4139952" cy="31049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1187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7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3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8824"/>
            <a:ext cx="2765376" cy="207403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6300192" cy="47251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" y="4786632"/>
            <a:ext cx="1563638" cy="20848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8" y="634380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0939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Diavoorstelling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</dc:creator>
  <cp:lastModifiedBy>Sandra</cp:lastModifiedBy>
  <cp:revision>14</cp:revision>
  <dcterms:created xsi:type="dcterms:W3CDTF">2015-07-25T21:26:00Z</dcterms:created>
  <dcterms:modified xsi:type="dcterms:W3CDTF">2015-07-25T23:38:35Z</dcterms:modified>
</cp:coreProperties>
</file>