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  <p:sldId id="278" r:id="rId5"/>
    <p:sldId id="279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7945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061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4704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79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234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488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531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19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6175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201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46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35B43-66B1-435D-8F94-B2530119A183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99E83-339D-4BB4-8676-71EDDCCC9C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303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2843808" cy="213285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00091"/>
            <a:ext cx="2363755" cy="177281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041" y="100091"/>
            <a:ext cx="3221741" cy="241630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56992"/>
            <a:ext cx="3923928" cy="294294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347320"/>
            <a:ext cx="3707904" cy="2780928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395536" y="2852936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Comic Sans MS" panose="030F0702030302020204" pitchFamily="66" charset="0"/>
              </a:rPr>
              <a:t>Donderdag</a:t>
            </a:r>
            <a:r>
              <a:rPr lang="en-US" sz="2400" dirty="0" smtClean="0">
                <a:latin typeface="Comic Sans MS" panose="030F0702030302020204" pitchFamily="66" charset="0"/>
              </a:rPr>
              <a:t> 16-7-2015</a:t>
            </a:r>
            <a:endParaRPr lang="nl-NL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00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779912" cy="283493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92896"/>
            <a:ext cx="3347864" cy="251089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85084"/>
            <a:ext cx="3563888" cy="267291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9" y="4185084"/>
            <a:ext cx="3419872" cy="256490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146" y="431667"/>
            <a:ext cx="2939819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4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0251"/>
            <a:ext cx="1815666" cy="242088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8640"/>
            <a:ext cx="1691680" cy="126876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055" y="91616"/>
            <a:ext cx="4139952" cy="310496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21187"/>
            <a:ext cx="5796136" cy="43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75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39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8824"/>
            <a:ext cx="2765376" cy="207403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132856"/>
            <a:ext cx="6300192" cy="472514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1" y="4786632"/>
            <a:ext cx="1563638" cy="208485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78" y="634380"/>
            <a:ext cx="25717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093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</Words>
  <Application>Microsoft Office PowerPoint</Application>
  <PresentationFormat>Diavoorstelling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Sandra</dc:creator>
  <cp:lastModifiedBy>Sandra</cp:lastModifiedBy>
  <cp:revision>14</cp:revision>
  <dcterms:created xsi:type="dcterms:W3CDTF">2015-07-25T21:26:00Z</dcterms:created>
  <dcterms:modified xsi:type="dcterms:W3CDTF">2015-07-25T23:38:35Z</dcterms:modified>
</cp:coreProperties>
</file>