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14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13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112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780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393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115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91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99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42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65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509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F2C9A-B672-41D9-96D1-CBEF07D343C3}" type="datetimeFigureOut">
              <a:rPr lang="nl-NL" smtClean="0"/>
              <a:t>23-7-2015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091D2-E895-423D-8064-FE3983C1B9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109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82" y="3136086"/>
            <a:ext cx="5004048" cy="3753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85065" y="598476"/>
            <a:ext cx="4680520" cy="351039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58631">
            <a:off x="4972149" y="697898"/>
            <a:ext cx="4139952" cy="310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50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8" y="0"/>
            <a:ext cx="4427984" cy="33209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20988"/>
            <a:ext cx="4716016" cy="353701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8" y="3374994"/>
            <a:ext cx="4427984" cy="3429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20" y="135015"/>
            <a:ext cx="4067944" cy="305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29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" y="8838"/>
            <a:ext cx="2895786" cy="386104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412" y="26314"/>
            <a:ext cx="3156439" cy="420858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21" y="2846544"/>
            <a:ext cx="3008591" cy="40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9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99992" cy="337499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0"/>
            <a:ext cx="4499992" cy="337499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8709"/>
            <a:ext cx="4572000" cy="3429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97760"/>
            <a:ext cx="3347864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27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740"/>
            <a:ext cx="4748367" cy="356127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27" y="22610"/>
            <a:ext cx="4733873" cy="355040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37715"/>
            <a:ext cx="2395384" cy="31938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615880"/>
            <a:ext cx="2409732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50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91830" cy="438910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512589"/>
            <a:ext cx="5004048" cy="37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96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Diavoorstelling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</dc:creator>
  <cp:lastModifiedBy>Sandra</cp:lastModifiedBy>
  <cp:revision>2</cp:revision>
  <dcterms:created xsi:type="dcterms:W3CDTF">2015-07-23T16:26:24Z</dcterms:created>
  <dcterms:modified xsi:type="dcterms:W3CDTF">2015-07-23T16:38:23Z</dcterms:modified>
</cp:coreProperties>
</file>