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13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12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80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93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15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1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99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4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65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09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2C9A-B672-41D9-96D1-CBEF07D343C3}" type="datetimeFigureOut">
              <a:rPr lang="nl-NL" smtClean="0"/>
              <a:t>23-7-2015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91D2-E895-423D-8064-FE3983C1B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09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82" y="3136086"/>
            <a:ext cx="5004048" cy="3753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5065" y="598476"/>
            <a:ext cx="4680520" cy="351039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8631">
            <a:off x="4972149" y="697898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5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" y="0"/>
            <a:ext cx="4427984" cy="33209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0988"/>
            <a:ext cx="4716016" cy="35370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" y="3374994"/>
            <a:ext cx="4427984" cy="3429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35015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9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" y="8838"/>
            <a:ext cx="2895786" cy="38610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12" y="26314"/>
            <a:ext cx="3156439" cy="420858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1" y="2846544"/>
            <a:ext cx="3008591" cy="40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33749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33749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8709"/>
            <a:ext cx="4572000" cy="3429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97760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2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40"/>
            <a:ext cx="4748367" cy="35612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27" y="22610"/>
            <a:ext cx="4733873" cy="355040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37715"/>
            <a:ext cx="2395384" cy="31938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5880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5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30" cy="43891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12589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59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Diavoorstelling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</dc:creator>
  <cp:lastModifiedBy>Sandra</cp:lastModifiedBy>
  <cp:revision>2</cp:revision>
  <dcterms:created xsi:type="dcterms:W3CDTF">2015-07-23T16:26:24Z</dcterms:created>
  <dcterms:modified xsi:type="dcterms:W3CDTF">2015-07-23T16:38:23Z</dcterms:modified>
</cp:coreProperties>
</file>