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00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30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84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01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04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01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57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79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3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82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2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0790-B33A-4EDE-BFD4-01685BE3D92C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5986-E5FA-43C3-BED5-28E12B001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6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85" y="33736"/>
            <a:ext cx="3059832" cy="229487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1520" y="3326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Vrijdag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17-8-2015</a:t>
            </a:r>
            <a:endParaRPr lang="nl-NL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0693"/>
            <a:ext cx="2363755" cy="17728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512205" cy="26341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78778"/>
            <a:ext cx="436848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1163"/>
            <a:ext cx="2771800" cy="20788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292"/>
            <a:ext cx="5076056" cy="38070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76" y="81163"/>
            <a:ext cx="4464496" cy="33483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535"/>
            <a:ext cx="2195736" cy="16468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18" y="4902873"/>
            <a:ext cx="3986082" cy="19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8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85084"/>
            <a:ext cx="3563888" cy="267291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20" y="116632"/>
            <a:ext cx="3563887" cy="26729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7649" cy="26382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6982"/>
            <a:ext cx="4788024" cy="35910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" y="0"/>
            <a:ext cx="5004048" cy="37530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131840" cy="23488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92" y="116632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7" y="176390"/>
            <a:ext cx="3469314" cy="462575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944549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5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15054"/>
            <a:ext cx="3923928" cy="294294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280"/>
            <a:ext cx="3779912" cy="28349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6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47667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Zaterdag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18-7-2015</a:t>
            </a:r>
            <a:endParaRPr lang="nl-NL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984031"/>
            <a:ext cx="3851920" cy="288894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86" y="55612"/>
            <a:ext cx="1883701" cy="14127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49" y="185936"/>
            <a:ext cx="3419872" cy="25649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35" y="4558825"/>
            <a:ext cx="3005572" cy="22541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3889748"/>
            <a:ext cx="3851920" cy="28889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80586"/>
            <a:ext cx="4157700" cy="31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067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Diavoorstelling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</dc:creator>
  <cp:lastModifiedBy>Sandra</cp:lastModifiedBy>
  <cp:revision>1</cp:revision>
  <dcterms:created xsi:type="dcterms:W3CDTF">2015-07-25T23:36:45Z</dcterms:created>
  <dcterms:modified xsi:type="dcterms:W3CDTF">2015-07-25T23:37:41Z</dcterms:modified>
</cp:coreProperties>
</file>