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0790-B33A-4EDE-BFD4-01685BE3D92C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5986-E5FA-43C3-BED5-28E12B0013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5005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0790-B33A-4EDE-BFD4-01685BE3D92C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5986-E5FA-43C3-BED5-28E12B0013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4306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0790-B33A-4EDE-BFD4-01685BE3D92C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5986-E5FA-43C3-BED5-28E12B0013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8846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0790-B33A-4EDE-BFD4-01685BE3D92C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5986-E5FA-43C3-BED5-28E12B0013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015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0790-B33A-4EDE-BFD4-01685BE3D92C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5986-E5FA-43C3-BED5-28E12B0013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70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0790-B33A-4EDE-BFD4-01685BE3D92C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5986-E5FA-43C3-BED5-28E12B0013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2015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0790-B33A-4EDE-BFD4-01685BE3D92C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5986-E5FA-43C3-BED5-28E12B0013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7575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0790-B33A-4EDE-BFD4-01685BE3D92C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5986-E5FA-43C3-BED5-28E12B0013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1792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0790-B33A-4EDE-BFD4-01685BE3D92C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5986-E5FA-43C3-BED5-28E12B0013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4633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0790-B33A-4EDE-BFD4-01685BE3D92C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5986-E5FA-43C3-BED5-28E12B0013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382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90790-B33A-4EDE-BFD4-01685BE3D92C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65986-E5FA-43C3-BED5-28E12B0013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9269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90790-B33A-4EDE-BFD4-01685BE3D92C}" type="datetimeFigureOut">
              <a:rPr lang="nl-NL" smtClean="0"/>
              <a:t>26-7-2015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65986-E5FA-43C3-BED5-28E12B00131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986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885" y="33736"/>
            <a:ext cx="3059832" cy="2294874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251520" y="33265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Vrijdag</a:t>
            </a:r>
            <a:r>
              <a:rPr lang="en-US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17-8-2015</a:t>
            </a:r>
            <a:endParaRPr lang="nl-NL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70693"/>
            <a:ext cx="2363755" cy="177281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3512205" cy="263415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678778"/>
            <a:ext cx="4368485" cy="327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893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1163"/>
            <a:ext cx="2771800" cy="2078850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8292"/>
            <a:ext cx="5076056" cy="3807042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476" y="81163"/>
            <a:ext cx="4464496" cy="334837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429535"/>
            <a:ext cx="2195736" cy="1646802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918" y="4902873"/>
            <a:ext cx="3986082" cy="19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84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185084"/>
            <a:ext cx="3563888" cy="267291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920" y="116632"/>
            <a:ext cx="3563887" cy="2672915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17649" cy="2638237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40968"/>
            <a:ext cx="4427984" cy="332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0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66982"/>
            <a:ext cx="4788024" cy="359101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3" y="0"/>
            <a:ext cx="5004048" cy="3753036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77072"/>
            <a:ext cx="3131840" cy="234888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692" y="116632"/>
            <a:ext cx="3923928" cy="294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55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07" y="176390"/>
            <a:ext cx="3469314" cy="4625752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924944"/>
            <a:ext cx="4944549" cy="370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056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915054"/>
            <a:ext cx="3923928" cy="2942946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5280"/>
            <a:ext cx="3779912" cy="2834934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12976"/>
            <a:ext cx="4187957" cy="31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65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39552" y="476672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Zaterdag</a:t>
            </a:r>
            <a:r>
              <a:rPr lang="en-US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18-7-2015</a:t>
            </a:r>
            <a:endParaRPr lang="nl-NL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" y="984031"/>
            <a:ext cx="3851920" cy="2888940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086" y="55612"/>
            <a:ext cx="1883701" cy="1412776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149" y="185936"/>
            <a:ext cx="3419872" cy="256490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235" y="4558825"/>
            <a:ext cx="3005572" cy="225417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80" y="3889748"/>
            <a:ext cx="3851920" cy="2888940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180586"/>
            <a:ext cx="4157700" cy="311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10678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Diavoorstelling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Sandra</dc:creator>
  <cp:lastModifiedBy>Sandra</cp:lastModifiedBy>
  <cp:revision>1</cp:revision>
  <dcterms:created xsi:type="dcterms:W3CDTF">2015-07-25T23:36:45Z</dcterms:created>
  <dcterms:modified xsi:type="dcterms:W3CDTF">2015-07-25T23:37:41Z</dcterms:modified>
</cp:coreProperties>
</file>